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8" r:id="rId2"/>
    <p:sldId id="257" r:id="rId3"/>
    <p:sldId id="266" r:id="rId4"/>
    <p:sldId id="258" r:id="rId5"/>
    <p:sldId id="259" r:id="rId6"/>
    <p:sldId id="269" r:id="rId7"/>
    <p:sldId id="270" r:id="rId8"/>
    <p:sldId id="271" r:id="rId9"/>
    <p:sldId id="272" r:id="rId10"/>
    <p:sldId id="273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16D1E-A051-4947-B777-589B9062EC26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2BB88-29DC-4101-9225-5B6ED860F8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781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BD95-BB5F-4462-BA54-38BCEADB2E5C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8F17-9331-445A-9BEE-FB1355AC20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016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BD95-BB5F-4462-BA54-38BCEADB2E5C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8F17-9331-445A-9BEE-FB1355AC20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927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BD95-BB5F-4462-BA54-38BCEADB2E5C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8F17-9331-445A-9BEE-FB1355AC20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41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BD95-BB5F-4462-BA54-38BCEADB2E5C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8F17-9331-445A-9BEE-FB1355AC20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95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BD95-BB5F-4462-BA54-38BCEADB2E5C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8F17-9331-445A-9BEE-FB1355AC20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92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BD95-BB5F-4462-BA54-38BCEADB2E5C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8F17-9331-445A-9BEE-FB1355AC20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223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BD95-BB5F-4462-BA54-38BCEADB2E5C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8F17-9331-445A-9BEE-FB1355AC20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11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BD95-BB5F-4462-BA54-38BCEADB2E5C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8F17-9331-445A-9BEE-FB1355AC20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060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BD95-BB5F-4462-BA54-38BCEADB2E5C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8F17-9331-445A-9BEE-FB1355AC20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303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BD95-BB5F-4462-BA54-38BCEADB2E5C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8F17-9331-445A-9BEE-FB1355AC20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5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BD95-BB5F-4462-BA54-38BCEADB2E5C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E8F17-9331-445A-9BEE-FB1355AC20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106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0BD95-BB5F-4462-BA54-38BCEADB2E5C}" type="datetimeFigureOut">
              <a:rPr lang="ru-RU" smtClean="0"/>
              <a:pPr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E8F17-9331-445A-9BEE-FB1355AC20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22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fif"/><Relationship Id="rId4" Type="http://schemas.openxmlformats.org/officeDocument/2006/relationships/image" Target="../media/image25.jf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f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fif"/><Relationship Id="rId5" Type="http://schemas.openxmlformats.org/officeDocument/2006/relationships/image" Target="../media/image17.jfif"/><Relationship Id="rId4" Type="http://schemas.openxmlformats.org/officeDocument/2006/relationships/image" Target="../media/image16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fif"/><Relationship Id="rId4" Type="http://schemas.openxmlformats.org/officeDocument/2006/relationships/image" Target="../media/image22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66955" y="0"/>
            <a:ext cx="9452075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Вторая младшая </a:t>
            </a:r>
          </a:p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</a:t>
            </a:r>
            <a:r>
              <a:rPr lang="ru-RU" sz="9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руппа </a:t>
            </a:r>
            <a:r>
              <a:rPr lang="ru-RU" sz="9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№4</a:t>
            </a:r>
          </a:p>
          <a:p>
            <a:pPr algn="ctr"/>
            <a:r>
              <a:rPr lang="ru-RU" sz="9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«Одуванчик»</a:t>
            </a:r>
            <a:endParaRPr lang="ru-RU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8455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107372"/>
            <a:ext cx="5084617" cy="3813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18" y="2920537"/>
            <a:ext cx="5250346" cy="393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85" y="107372"/>
            <a:ext cx="5236415" cy="403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7507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Ð¿ÑÐ¾Ð·ÑÐ°ÑÐ½ÑÐµ ÑÐ°Ð¼ÐºÐ¸ Ð´Ð»Ñ Ð¿ÑÐµÐ·ÐµÐ½ÑÐ°ÑÐ¸Ð¹ Ð´Ð»Ñ Ð´ÐµÑÑÐºÐ¾Ð³Ð¾ ÑÐ°Ð´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" y="0"/>
            <a:ext cx="1225296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49531" y="809897"/>
            <a:ext cx="775062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>
                <a:solidFill>
                  <a:srgbClr val="7030A0"/>
                </a:solidFill>
              </a:rPr>
              <a:t>В нашей группе </a:t>
            </a:r>
            <a:endParaRPr lang="ru-RU" sz="6600" dirty="0" smtClean="0">
              <a:solidFill>
                <a:srgbClr val="7030A0"/>
              </a:solidFill>
            </a:endParaRPr>
          </a:p>
          <a:p>
            <a:pPr algn="ctr"/>
            <a:r>
              <a:rPr lang="ru-RU" sz="6600" dirty="0" smtClean="0">
                <a:solidFill>
                  <a:srgbClr val="7030A0"/>
                </a:solidFill>
              </a:rPr>
              <a:t>хорошо</a:t>
            </a:r>
            <a:r>
              <a:rPr lang="ru-RU" sz="6600" dirty="0">
                <a:solidFill>
                  <a:srgbClr val="7030A0"/>
                </a:solidFill>
              </a:rPr>
              <a:t>, </a:t>
            </a:r>
            <a:endParaRPr lang="ru-RU" sz="6600" dirty="0" smtClean="0">
              <a:solidFill>
                <a:srgbClr val="7030A0"/>
              </a:solidFill>
            </a:endParaRPr>
          </a:p>
          <a:p>
            <a:pPr algn="ctr"/>
            <a:r>
              <a:rPr lang="ru-RU" sz="6600" dirty="0" smtClean="0">
                <a:solidFill>
                  <a:srgbClr val="7030A0"/>
                </a:solidFill>
              </a:rPr>
              <a:t>Приходите </a:t>
            </a:r>
            <a:r>
              <a:rPr lang="ru-RU" sz="6600" dirty="0">
                <a:solidFill>
                  <a:srgbClr val="7030A0"/>
                </a:solidFill>
              </a:rPr>
              <a:t>к нам ещё!</a:t>
            </a:r>
          </a:p>
        </p:txBody>
      </p:sp>
    </p:spTree>
    <p:extLst>
      <p:ext uri="{BB962C8B-B14F-4D97-AF65-F5344CB8AC3E}">
        <p14:creationId xmlns:p14="http://schemas.microsoft.com/office/powerpoint/2010/main" val="32665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6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ºÐ°ÑÑÐ¸Ð½ÐºÐ¸ Ð´Ð»Ñ Ð´ÐµÑÑÐºÐ¾Ð¼ ÑÐ°Ð´Ð°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04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46385" y="518746"/>
            <a:ext cx="90648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РАСПИСАНИЕ ОРГАНИЗОВАННОЙ 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ДЕЯТЕЛЬНОСТИ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40303" y="1103885"/>
            <a:ext cx="74910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ПОНЕДЕЛЬНИК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52954" y="2472618"/>
            <a:ext cx="46247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ВТОРНИК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9:00-9:15 Музыка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9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:45-10:00 Познание(ФЕМП)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7177" y="809897"/>
            <a:ext cx="48591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СРЕДА</a:t>
            </a:r>
            <a:endParaRPr lang="ru-RU" dirty="0">
              <a:solidFill>
                <a:srgbClr val="00B050"/>
              </a:solidFill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9:00-9:15 Развитие речи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:25-9:40 ФИЗО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7177" y="2472618"/>
            <a:ext cx="46071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ЧЕТВЕРГ</a:t>
            </a:r>
            <a:endParaRPr lang="ru-RU" dirty="0">
              <a:solidFill>
                <a:srgbClr val="00B050"/>
              </a:solidFill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9:00-9:15 Музыка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:45-10:00 Познание(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позн.иссл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.)ФЦКМ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81854" y="4018085"/>
            <a:ext cx="46662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B050"/>
                </a:solidFill>
              </a:rPr>
              <a:t>ПЯТНИЦА</a:t>
            </a:r>
            <a:endParaRPr lang="ru-RU" dirty="0"/>
          </a:p>
          <a:p>
            <a:pPr algn="just"/>
            <a:r>
              <a:rPr lang="ru-RU" dirty="0" smtClean="0"/>
              <a:t>9:00-9:15 </a:t>
            </a:r>
            <a:r>
              <a:rPr lang="ru-RU" dirty="0" err="1" smtClean="0"/>
              <a:t>Худ.творчество</a:t>
            </a:r>
            <a:r>
              <a:rPr lang="ru-RU" dirty="0" smtClean="0"/>
              <a:t>(лепка/аппликация)</a:t>
            </a:r>
            <a:endParaRPr lang="ru-RU" dirty="0" smtClean="0"/>
          </a:p>
          <a:p>
            <a:pPr algn="just"/>
            <a:r>
              <a:rPr lang="ru-RU" dirty="0" smtClean="0"/>
              <a:t>10:35-10:50 ФИЗО(на прогулке)</a:t>
            </a:r>
            <a:endParaRPr lang="ru-RU" dirty="0" smtClean="0"/>
          </a:p>
          <a:p>
            <a:pPr algn="just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46384" y="1444264"/>
            <a:ext cx="397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9:00-9:15 ФИЗО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:45-10:00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Худ.творчество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(рисование)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53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8" y="0"/>
            <a:ext cx="12192528" cy="69497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98378" y="331076"/>
            <a:ext cx="2155110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Режим дня</a:t>
            </a:r>
            <a:endParaRPr lang="ru-RU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11314" y="677917"/>
            <a:ext cx="7100245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073" y="677917"/>
            <a:ext cx="118179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детей, самостоятельная деятельность 7.00-8.00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 8.00-8.10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завтраку, завтрак 8.10-8.40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деятельность 8.40-9.00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Организованная образовательная деятельность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9.00-9.15 ; 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9.45-10.00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завтрак, второй завтрак 9.15-9.30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прогулке, прогулка, игры 10.00-11.30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Возвращение с прогулки, самостоятельная деятельность,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обеду,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обед  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11.30-12.00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Закаливающие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мероприятия, подготовка к дневному сну 12.00-12.30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Дневной сон 12.30-15.00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Постепенный подъем, гимнастика после сна,</a:t>
            </a:r>
          </a:p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       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15.00-15.30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ужину, ужин 15.30-16.00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деятельность, уход детей домой 16.00-17.30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93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Ð°ÑÑÐ¸Ð½ÐºÐ¸ Ð¿Ð¾ Ð·Ð°Ð¿ÑÐ¾ÑÑ Ð¿ÑÐ¾Ð·ÑÐ°ÑÐ½ÑÐµ ÑÐ°Ð¼ÐºÐ¸ Ð´Ð»Ñ Ð¿ÑÐµÐ·ÐµÐ½ÑÐ°ÑÐ¸Ð¹ Ð´Ð»Ñ Ð´ÐµÑÑÐºÐ¾Ð³Ð¾ ÑÐ°Ð´Ð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409"/>
            <a:ext cx="14474603" cy="834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93371" y="357051"/>
            <a:ext cx="9448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srgbClr val="7030A0"/>
                </a:solidFill>
              </a:rPr>
              <a:t>В группе работают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93371" y="4891596"/>
            <a:ext cx="3231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13648" y="4614597"/>
            <a:ext cx="3451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Воспитатель</a:t>
            </a:r>
          </a:p>
          <a:p>
            <a:r>
              <a:rPr lang="ru-RU" dirty="0" err="1" smtClean="0"/>
              <a:t>Зацева</a:t>
            </a:r>
            <a:r>
              <a:rPr lang="ru-RU" dirty="0" smtClean="0"/>
              <a:t> Елена Александровна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79790" y="4614597"/>
            <a:ext cx="6614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Помощник </a:t>
            </a:r>
            <a:r>
              <a:rPr lang="ru-RU" b="1" dirty="0" smtClean="0"/>
              <a:t>воспитателя</a:t>
            </a:r>
          </a:p>
          <a:p>
            <a:r>
              <a:rPr lang="ru-RU" dirty="0" err="1" smtClean="0"/>
              <a:t>Енилеева</a:t>
            </a:r>
            <a:r>
              <a:rPr lang="ru-RU" dirty="0" smtClean="0"/>
              <a:t> Лилия </a:t>
            </a:r>
            <a:r>
              <a:rPr lang="ru-RU" dirty="0" err="1" smtClean="0"/>
              <a:t>Наильевна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19" y="1158923"/>
            <a:ext cx="3098988" cy="33603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12449" y="4614596"/>
            <a:ext cx="3283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Воспитатель</a:t>
            </a:r>
          </a:p>
          <a:p>
            <a:r>
              <a:rPr lang="ru-RU" dirty="0" smtClean="0"/>
              <a:t>Батавина Юлия Анатольевна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17" y="1186360"/>
            <a:ext cx="2581220" cy="34282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559" y="1186360"/>
            <a:ext cx="2348419" cy="352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7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645925_128-p-oduvanchiki-na-zelenom-fone-1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454" y="3325090"/>
            <a:ext cx="4710546" cy="353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8007927" y="0"/>
            <a:ext cx="41840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нашей </a:t>
            </a: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группе очень весело живём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4998" r="9496"/>
          <a:stretch/>
        </p:blipFill>
        <p:spPr>
          <a:xfrm>
            <a:off x="42430" y="0"/>
            <a:ext cx="3449782" cy="482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288" y="3579668"/>
            <a:ext cx="4687165" cy="3231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212" y="0"/>
            <a:ext cx="4772891" cy="3579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4578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490" y="193963"/>
            <a:ext cx="11637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Заниматься интересно, многому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 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учимся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20138"/>
          <a:stretch/>
        </p:blipFill>
        <p:spPr>
          <a:xfrm>
            <a:off x="-94187" y="1963045"/>
            <a:ext cx="3825951" cy="4716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3"/>
          <a:stretch/>
        </p:blipFill>
        <p:spPr>
          <a:xfrm>
            <a:off x="6996545" y="2804095"/>
            <a:ext cx="5070764" cy="4073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0" r="-1420" b="27299"/>
          <a:stretch/>
        </p:blipFill>
        <p:spPr>
          <a:xfrm>
            <a:off x="8229600" y="623456"/>
            <a:ext cx="3291992" cy="2388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02" y="901849"/>
            <a:ext cx="3375314" cy="4500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7618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1964" y="0"/>
            <a:ext cx="6954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дружны и веселы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" y="825650"/>
            <a:ext cx="4391891" cy="5855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010377"/>
            <a:ext cx="73152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2229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4418" y="0"/>
            <a:ext cx="10848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Любим развлекаться, танцевать и улыбаться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886"/>
            <a:ext cx="4862946" cy="3647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473" y="987937"/>
            <a:ext cx="4192732" cy="5590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945" y="1233055"/>
            <a:ext cx="3875056" cy="5166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54518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180</Words>
  <Application>Microsoft Office PowerPoint</Application>
  <PresentationFormat>Широкоэкранный</PresentationFormat>
  <Paragraphs>49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</dc:creator>
  <cp:lastModifiedBy>HP</cp:lastModifiedBy>
  <cp:revision>102</cp:revision>
  <dcterms:created xsi:type="dcterms:W3CDTF">2018-10-11T16:43:29Z</dcterms:created>
  <dcterms:modified xsi:type="dcterms:W3CDTF">2022-07-27T17:55:17Z</dcterms:modified>
</cp:coreProperties>
</file>