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41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13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7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10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06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08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94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12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02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0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6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7FB1-03C2-46B4-8695-2A7C7189EAC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0A19-F137-4ABC-975D-8FDE9BCB4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21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8996" y="512618"/>
            <a:ext cx="77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	 сад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288473" y="1011381"/>
            <a:ext cx="9393382" cy="2937164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4303" y="1893331"/>
            <a:ext cx="908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C000"/>
                </a:solidFill>
              </a:rPr>
              <a:t>Мастер-класс: «Голубь мира»</a:t>
            </a:r>
            <a:endParaRPr lang="ru-RU" sz="5400" b="1" dirty="0">
              <a:ln/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4377447"/>
            <a:ext cx="2492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Батавин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0562" y="6050604"/>
            <a:ext cx="260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</a:t>
            </a:r>
            <a:r>
              <a:rPr lang="ru-RU" b="1" dirty="0" smtClean="0"/>
              <a:t>.Сасово, 2020г.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725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стер-класс к 9 мая «Голубь мира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" t="575" r="3295" b="3527"/>
          <a:stretch/>
        </p:blipFill>
        <p:spPr bwMode="auto">
          <a:xfrm>
            <a:off x="360218" y="235527"/>
            <a:ext cx="11429999" cy="63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2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aam.ru/upload/blogs/detsad-288175-1525513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77" t="-3737" r="1077" b="3737"/>
          <a:stretch/>
        </p:blipFill>
        <p:spPr bwMode="auto">
          <a:xfrm>
            <a:off x="290946" y="138545"/>
            <a:ext cx="11471564" cy="63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aam.ru/upload/blogs/detsad-288175-15255144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7" b="6364"/>
          <a:stretch/>
        </p:blipFill>
        <p:spPr bwMode="auto">
          <a:xfrm rot="16200000">
            <a:off x="3006439" y="-2216731"/>
            <a:ext cx="6165273" cy="1131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aam.ru/upload/blogs/detsad-288175-15255145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87" b="3815"/>
          <a:stretch/>
        </p:blipFill>
        <p:spPr bwMode="auto">
          <a:xfrm>
            <a:off x="471055" y="346364"/>
            <a:ext cx="11263746" cy="61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3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aam.ru/upload/blogs/detsad-288175-15255149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61" b="3594"/>
          <a:stretch/>
        </p:blipFill>
        <p:spPr bwMode="auto">
          <a:xfrm>
            <a:off x="387927" y="277091"/>
            <a:ext cx="11360728" cy="62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0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1</cp:lastModifiedBy>
  <cp:revision>4</cp:revision>
  <dcterms:created xsi:type="dcterms:W3CDTF">2020-07-29T16:21:35Z</dcterms:created>
  <dcterms:modified xsi:type="dcterms:W3CDTF">2020-10-13T06:45:53Z</dcterms:modified>
</cp:coreProperties>
</file>