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9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854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6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560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57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794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3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023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734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21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319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FEA1E-1112-4AE5-A3DA-2F4C8AE423EC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78500-9D18-4815-8C00-7B9BC7109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329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55576" y="260648"/>
            <a:ext cx="7543800" cy="395820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Кленяев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Алексей Николаевич</a:t>
            </a:r>
          </a:p>
          <a:p>
            <a:pPr marL="0" indent="0" algn="ctr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(прадед </a:t>
            </a:r>
            <a:r>
              <a:rPr lang="ru-RU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Кленяева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Даниила)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прадед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Кленяев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Алексей Николаевич родился 30марта 1916 года, в селе Ново-Березово 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Каверинского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района, Тамбовской губернии. Окончил четыре класса приходской школы. В юности помогал родителям по хозяйству и работал в колхозе. В 1936 году был призван на службу в Красную Армию. В годы финской войны (1939-1940.г) воевал в артиллерии.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В1941 году был мобилизован в Советскую Армию, участвовал в сражениях за защиту  Москвы. В 1945 году  120 артиллерийский полк  одним из первых вошел в Берлин и при сложных сражениях участвовал во взятии Берлина.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прадед имеет награды и медали «За оборону Москвы», « За взятие Берлина», «За освобождение  Праги» и многие другие.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Долгожданный День Победы встретил в Берлине.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 случайно повстречал своего родного брата Григория, которого не видел с начала войны и не знал что с ним.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Сразу после взятие Берлина  его полк был срочно направлен  на освобождение Праги.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прадед вернулся из рядов Красной Армии к мирной жизни в июле 1946 году.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65 лет работал водителем, в том числе много лет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Сасовском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Летном Училище, где до сих пор помнят и уважают.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1991 году в возрасте 75 лет его не стало.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моего прадеда и его жизни рассказал мой дедушка, его сын.</a:t>
            </a:r>
          </a:p>
          <a:p>
            <a:pPr marL="0" indent="0"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очень горжусь моим прадедом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Кленяевым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Алексеем Николаевичем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P10508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49929"/>
            <a:ext cx="2555028" cy="340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Home\Desktop\Для сайта ВОВ\orig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21088"/>
            <a:ext cx="3815730" cy="2179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900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Home</cp:lastModifiedBy>
  <cp:revision>2</cp:revision>
  <dcterms:created xsi:type="dcterms:W3CDTF">2020-04-07T13:53:04Z</dcterms:created>
  <dcterms:modified xsi:type="dcterms:W3CDTF">2020-04-28T11:35:53Z</dcterms:modified>
</cp:coreProperties>
</file>