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53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45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11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37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56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45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3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05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5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97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38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D4C7-1B0F-4E5B-9D25-50C7EEBBB41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17E1-510B-4559-B843-A92D2BB52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25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104" y="188640"/>
            <a:ext cx="6781800" cy="755576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МОЯ БАБУШКА – ВЕТЕРАН ТРУДА И </a:t>
            </a:r>
            <a:br>
              <a:rPr lang="ru-RU" sz="2400" b="1" dirty="0"/>
            </a:br>
            <a:r>
              <a:rPr lang="ru-RU" sz="2400" b="1" dirty="0"/>
              <a:t>ТРУЖЕННИК ТЫЛА.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4102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Гришаева Пелагея Андреевна</a:t>
            </a:r>
          </a:p>
          <a:p>
            <a:pPr marL="0" indent="0" algn="ctr">
              <a:buNone/>
            </a:pPr>
            <a:r>
              <a:rPr lang="ru-RU" sz="1300" i="1" dirty="0" smtClean="0"/>
              <a:t>(прабабушка Гришаевой Полины)</a:t>
            </a:r>
          </a:p>
          <a:p>
            <a:pPr marL="0" indent="0">
              <a:buNone/>
            </a:pPr>
            <a:r>
              <a:rPr lang="ru-RU" sz="1300" dirty="0" smtClean="0"/>
              <a:t>Давно </a:t>
            </a:r>
            <a:r>
              <a:rPr lang="ru-RU" sz="1300" dirty="0"/>
              <a:t>отгремела Великая Отечественная война. Всё меньше остаётся людей, которые приближали светлый день Победы. Солдаты, труженики тыла, простые люди и дети… На их долю выпало немало страданий, ужаса войны и горечи утрат. Среди таких людей и наша бабушка Гришаева Пелагея Андреевна. Она ветеран труда, труженик тыла, а сейчас и ветеран ВОВ.</a:t>
            </a:r>
          </a:p>
          <a:p>
            <a:pPr marL="0" indent="0">
              <a:buNone/>
            </a:pPr>
            <a:r>
              <a:rPr lang="ru-RU" sz="1300" dirty="0"/>
              <a:t>Родилась бабушка 24 октября 1929 года в селе Малый </a:t>
            </a:r>
            <a:r>
              <a:rPr lang="ru-RU" sz="1300" dirty="0" err="1"/>
              <a:t>Студенец</a:t>
            </a:r>
            <a:r>
              <a:rPr lang="ru-RU" sz="1300" dirty="0"/>
              <a:t> Сасовского  района Рязанской области. Детей в семье было шестеро, один мальчик и пять девчонок. Всего в семье было девять человек. В семье по старшинству бабушка была третьим ребёнком. </a:t>
            </a:r>
          </a:p>
          <a:p>
            <a:pPr marL="0" indent="0">
              <a:buNone/>
            </a:pPr>
            <a:r>
              <a:rPr lang="ru-RU" sz="1300" dirty="0"/>
              <a:t>В семь лет она пошла в школу. Вместо портфеля был деревянный сундучок, который ей сделал отец. Детство было тяжёлым, голодным. До школы успевала сбегать на поле, набрать </a:t>
            </a:r>
            <a:r>
              <a:rPr lang="ru-RU" sz="1300" dirty="0" err="1"/>
              <a:t>полугнилой</a:t>
            </a:r>
            <a:r>
              <a:rPr lang="ru-RU" sz="1300" dirty="0"/>
              <a:t> картошки и дождаться, когда мать напечёт </a:t>
            </a:r>
            <a:r>
              <a:rPr lang="ru-RU" sz="1300" dirty="0" err="1" smtClean="0"/>
              <a:t>оладьев</a:t>
            </a:r>
            <a:r>
              <a:rPr lang="ru-RU" sz="1300" dirty="0" smtClean="0"/>
              <a:t>- </a:t>
            </a:r>
            <a:r>
              <a:rPr lang="ru-RU" sz="1300" dirty="0"/>
              <a:t>«летунов», чтобы взять их с собой. По дороге в школу думала о том, когда его лучше съесть. Проучилась бабушка четыре класса и ушла трудиться в колхоз. За один отработанный день ставили «палочку» (отмечали трудодень), которая приравнивалась 200 граммам пшеницы или ржи. В месяц трудодней могло выйти от 25 до 30. А полученную пшеницу могли и своровать.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Pictures\2015-02-08 праздник осени\праздник осени 017.JPG"/>
          <p:cNvPicPr/>
          <p:nvPr/>
        </p:nvPicPr>
        <p:blipFill>
          <a:blip r:embed="rId2" cstate="print">
            <a:lum bright="-10000"/>
          </a:blip>
          <a:srcRect l="4255"/>
          <a:stretch>
            <a:fillRect/>
          </a:stretch>
        </p:blipFill>
        <p:spPr bwMode="auto">
          <a:xfrm>
            <a:off x="6444209" y="4365104"/>
            <a:ext cx="18002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Pictures\2015-02-08 праздник осени\праздник осени 031.JPG"/>
          <p:cNvPicPr/>
          <p:nvPr/>
        </p:nvPicPr>
        <p:blipFill>
          <a:blip r:embed="rId3" cstate="print"/>
          <a:srcRect l="16767" t="21183" r="22041" b="14695"/>
          <a:stretch>
            <a:fillRect/>
          </a:stretch>
        </p:blipFill>
        <p:spPr bwMode="auto">
          <a:xfrm>
            <a:off x="3131840" y="4425457"/>
            <a:ext cx="2952328" cy="218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34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/>
              <a:t>Кода началась война, бабушке шел двенадцатый год. Отца забрали на фронт. Домашний скот семья отдала за налоги.  Досыта ни ели. Работа в колхозе была тяжелой, но она работала наряду со всеми. Обрабатывала свёклу, жала снопы, работала на уборке сена. Всё делали вручную. Трудились с раннего утра и до поздней ночи. В 1943 году узнали, что отец погиб на фронте. </a:t>
            </a:r>
          </a:p>
          <a:p>
            <a:pPr marL="0" indent="0">
              <a:buNone/>
            </a:pPr>
            <a:r>
              <a:rPr lang="ru-RU" sz="1200" dirty="0"/>
              <a:t>В девятнадцать лет бабушка вышла замуж за колхозника Гришаева Ивана Ивановича. Вскоре после свадьбы мужа забрали в армию на четыре года. Осталась бабушка жить со свекровью, не имея мужского плеча и поддержки. </a:t>
            </a:r>
          </a:p>
          <a:p>
            <a:pPr marL="0" indent="0">
              <a:buNone/>
            </a:pPr>
            <a:r>
              <a:rPr lang="ru-RU" sz="1200" dirty="0"/>
              <a:t>Вместе с мужем вырастили и воспитали они четырех детей. Всем дали высшее образование. Прожили они вместе, почти, шестьдесят лет.</a:t>
            </a:r>
          </a:p>
          <a:p>
            <a:pPr marL="0" indent="0">
              <a:buNone/>
            </a:pPr>
            <a:r>
              <a:rPr lang="ru-RU" sz="1200" dirty="0"/>
              <a:t>В колхозе бабушка отработала двадцать лет за «палочки». Она имеет множество грамот, медалей и благодарственных писем за высокие показатели и добросовестный труд.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Pictures\2015-02-08 праздник осени\праздник осени 019.JPG"/>
          <p:cNvPicPr/>
          <p:nvPr/>
        </p:nvPicPr>
        <p:blipFill>
          <a:blip r:embed="rId2" cstate="print">
            <a:lum contrast="30000"/>
          </a:blip>
          <a:srcRect t="6298" r="33792" b="26336"/>
          <a:stretch>
            <a:fillRect/>
          </a:stretch>
        </p:blipFill>
        <p:spPr bwMode="auto">
          <a:xfrm>
            <a:off x="1907704" y="2802542"/>
            <a:ext cx="50374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64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0"/>
            <a:ext cx="7543800" cy="31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/>
              <a:t>Затем она ушла трудиться на комбинат по пошиву и ремонту одежды, где также проявила себя только с хорошей </a:t>
            </a:r>
            <a:r>
              <a:rPr lang="ru-RU" sz="1200" dirty="0" smtClean="0"/>
              <a:t>стороны. Днём </a:t>
            </a:r>
            <a:r>
              <a:rPr lang="ru-RU" sz="1200" dirty="0"/>
              <a:t>она шила и кроила, а по ночам выбивала шторы, накидки и многое  другое. Спала очень мало. Ей хотелось больше  заработать. Со временем обзавелись лошадью, коровой, гусями.</a:t>
            </a:r>
          </a:p>
          <a:p>
            <a:pPr marL="0" indent="0">
              <a:buNone/>
            </a:pPr>
            <a:r>
              <a:rPr lang="ru-RU" sz="1200" dirty="0"/>
              <a:t>Когда же бабушка отдыхала?</a:t>
            </a:r>
          </a:p>
          <a:p>
            <a:pPr marL="0" indent="0">
              <a:buNone/>
            </a:pPr>
            <a:r>
              <a:rPr lang="ru-RU" sz="1200" dirty="0"/>
              <a:t>Сейчас моей бабушке восемьдесят шестой год. В деревне её все знают и уважают. Такую труженицу  ещё поискать. Она до сих пор сама сажает огород, ухаживает за ним, ещё и нам поможет. Бабушка Поля всегда поможет и словом, и делом. И если расскажет поучительную историю, то мы сразу задумываемся о своём поведении. У нашей бабушки Поли восемь внуков и десять правнуков, так что есть, кого поучить.</a:t>
            </a:r>
          </a:p>
          <a:p>
            <a:pPr marL="0" indent="0">
              <a:buNone/>
            </a:pPr>
            <a:r>
              <a:rPr lang="ru-RU" sz="1200" dirty="0"/>
              <a:t>Такие люди, как она, заслуживают уважение, почет, внимание и любовь окружающих. Она честно трудилась на благо Родины всю жизнь, не жалея себя. Мы гордимся такой бабушкой и помогаем ей во </a:t>
            </a:r>
            <a:r>
              <a:rPr lang="ru-RU" sz="1200" dirty="0" smtClean="0"/>
              <a:t>всём. </a:t>
            </a:r>
            <a:endParaRPr lang="ru-RU" sz="1200" dirty="0"/>
          </a:p>
        </p:txBody>
      </p:sp>
      <p:pic>
        <p:nvPicPr>
          <p:cNvPr id="4" name="Рисунок 3" descr="C:\Users\User\Pictures\2015-02-08 праздник осени\праздник осени 029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339752" y="2636912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87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568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МОЯ БАБУШКА – ВЕТЕРАН ТРУДА И  ТРУЖЕННИК ТЫЛА. 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БАБУШКА – ВЕТЕРАН ТРУДА И  ТРУЖЕННИК ТЫЛА. </dc:title>
  <dc:creator>1</dc:creator>
  <cp:lastModifiedBy>Home</cp:lastModifiedBy>
  <cp:revision>2</cp:revision>
  <dcterms:created xsi:type="dcterms:W3CDTF">2020-04-07T13:49:00Z</dcterms:created>
  <dcterms:modified xsi:type="dcterms:W3CDTF">2020-04-28T11:34:57Z</dcterms:modified>
</cp:coreProperties>
</file>