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07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4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8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30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41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3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5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9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0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9E13-85A2-4631-94C2-8144097D8994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07DD-7D84-4BE1-991F-44AC0892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1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88640"/>
            <a:ext cx="7543800" cy="41022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Булочкин</a:t>
            </a: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 Филиппович</a:t>
            </a:r>
          </a:p>
          <a:p>
            <a:pPr marL="0" indent="0" algn="ctr">
              <a:buNone/>
            </a:pP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(прадед Помогайбо Федора)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рассказать о своём прадедушке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Булочкине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Федоре Филипповиче (1916 г.р.). Он участник Великой Отечественной войны, уроженец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Сасовского  района.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двадцать шесть лет  мой прадед  пошёл защищать свою Родину. Воевал на первом Белорусском фронте,  его часть 687-й  отдельный батальон  связи . Принимал участие в форсировании рек  Бук, Висла, Одер, Шпрее,  в штурме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г.Берлина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взятия  Берлина  был переброшен в г. Веймар близ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Бухенвальдского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лагеря. В этом лагере он  увидел  весь ужас фашистского режима.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 был случай, во время  форсирования  реки Одер, когда часть техники переправили на тот берег, переправа подверглась обстрелу противника и затонула. Связь с переправленной техникой была нарушена. Командованием был отдан приказ о необходимости наладить связь с танком, находящимся на другом берегу реки. Мой прадед Федор  нашел лодку и со своим сослуживцем направился выполнять приказ. Напарник  во время переправы утонул, т.к. лодка подверглась обстрелу немецких войск.. Прадед с великим трудом все же добрался до назначенной цели и наладил связь с танком. Впоследствии танк поддержал боевым огнем дальнейшую переправу воинских частей. За проявленный воинский долг прадед был награжден орденом Славы 3 степени.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образцовое выполнение заданий командования его наградили  орденом Отечественной войны 2 степени, орденом Славы 3 степени, орденом Красной звезды, медалью за отвагу, значком отличного связиста и 6-ю благодарностями от  Сталина И.В. Закончил войну в звании старшины.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видел своего прадеда, он умер раньше, чем я родился,  но память о нём живёт в сердцах его детей и внуков.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G_27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4077072"/>
            <a:ext cx="2066990" cy="2636912"/>
          </a:xfrm>
          <a:prstGeom prst="rect">
            <a:avLst/>
          </a:prstGeom>
        </p:spPr>
      </p:pic>
      <p:pic>
        <p:nvPicPr>
          <p:cNvPr id="5" name="Рисунок 4" descr="IMG_27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1108" y="4293096"/>
            <a:ext cx="3096344" cy="2304311"/>
          </a:xfrm>
          <a:prstGeom prst="rect">
            <a:avLst/>
          </a:prstGeom>
        </p:spPr>
      </p:pic>
      <p:pic>
        <p:nvPicPr>
          <p:cNvPr id="7170" name="Picture 2" descr="Георгиевские ленточ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1012"/>
            <a:ext cx="249804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Home</cp:lastModifiedBy>
  <cp:revision>2</cp:revision>
  <dcterms:created xsi:type="dcterms:W3CDTF">2020-04-07T13:47:10Z</dcterms:created>
  <dcterms:modified xsi:type="dcterms:W3CDTF">2020-04-28T11:34:04Z</dcterms:modified>
</cp:coreProperties>
</file>