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0" r:id="rId6"/>
    <p:sldId id="264" r:id="rId7"/>
    <p:sldId id="266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талий Куликов\Desktop\re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8554" y="2843808"/>
            <a:ext cx="545080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Подборка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патриотических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тихов</a:t>
            </a: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италий Куликов\Desktop\1461842764_imageru.ru_9-may-frame-02.jpg"/>
          <p:cNvPicPr>
            <a:picLocks noChangeAspect="1" noChangeArrowheads="1"/>
          </p:cNvPicPr>
          <p:nvPr/>
        </p:nvPicPr>
        <p:blipFill>
          <a:blip r:embed="rId2" cstate="print"/>
          <a:srcRect r="1785" b="312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36712" y="2627784"/>
            <a:ext cx="52565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День </a:t>
            </a:r>
            <a:r>
              <a:rPr lang="ru-RU" sz="2000" b="1" dirty="0" smtClean="0">
                <a:solidFill>
                  <a:srgbClr val="FF0000"/>
                </a:solidFill>
              </a:rPr>
              <a:t>Победы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День Победы 9 Мая –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Праздник мира в стране и весны.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В этот день мы солдат вспоминаем,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Не вернувшихся в семьи с войны.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 этот праздник мы чествуем дедов,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Защитивших родную страну,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Подарившим народам Победу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И вернувшим нам мир и весну!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 smtClean="0">
                <a:solidFill>
                  <a:srgbClr val="FF0000"/>
                </a:solidFill>
              </a:rPr>
              <a:t>Н. Томилина)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Виталий Куликов\Desktop\248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5265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80728" y="827584"/>
            <a:ext cx="5400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algn="ctr"/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4744" y="2267743"/>
            <a:ext cx="453650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6752" y="2267744"/>
            <a:ext cx="43204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Вечный огонь </a:t>
            </a:r>
          </a:p>
          <a:p>
            <a:r>
              <a:rPr lang="ru-RU" sz="1600" dirty="0" smtClean="0"/>
              <a:t>Над могилой, в тихом парке</a:t>
            </a:r>
          </a:p>
          <a:p>
            <a:r>
              <a:rPr lang="ru-RU" sz="1600" dirty="0" smtClean="0"/>
              <a:t> Расцвели тюльпаны ярко. </a:t>
            </a:r>
          </a:p>
          <a:p>
            <a:r>
              <a:rPr lang="ru-RU" sz="1600" dirty="0" smtClean="0"/>
              <a:t>Вечно тут огонь горит, </a:t>
            </a:r>
          </a:p>
          <a:p>
            <a:r>
              <a:rPr lang="ru-RU" sz="1600" dirty="0" smtClean="0"/>
              <a:t>Тут солдат советский спит.</a:t>
            </a:r>
          </a:p>
          <a:p>
            <a:r>
              <a:rPr lang="ru-RU" sz="1600" dirty="0" smtClean="0"/>
              <a:t> Мы склонились низко-низко </a:t>
            </a:r>
          </a:p>
          <a:p>
            <a:r>
              <a:rPr lang="ru-RU" sz="1600" dirty="0" smtClean="0"/>
              <a:t>У подножья обелиска, </a:t>
            </a:r>
          </a:p>
          <a:p>
            <a:r>
              <a:rPr lang="ru-RU" sz="1600" dirty="0" smtClean="0"/>
              <a:t>Наш венок расцвёл на нём </a:t>
            </a:r>
          </a:p>
          <a:p>
            <a:r>
              <a:rPr lang="ru-RU" sz="1600" dirty="0" smtClean="0"/>
              <a:t>Жарким, пламенным огнём. </a:t>
            </a:r>
          </a:p>
          <a:p>
            <a:r>
              <a:rPr lang="ru-RU" sz="1600" dirty="0" smtClean="0"/>
              <a:t>Мир солдаты защищали, </a:t>
            </a:r>
          </a:p>
          <a:p>
            <a:r>
              <a:rPr lang="ru-RU" sz="1600" dirty="0" smtClean="0"/>
              <a:t>Жизнь за нас они отдали</a:t>
            </a:r>
          </a:p>
          <a:p>
            <a:r>
              <a:rPr lang="ru-RU" sz="1600" dirty="0" smtClean="0"/>
              <a:t>. Сохраним в сердцах своих</a:t>
            </a:r>
          </a:p>
          <a:p>
            <a:r>
              <a:rPr lang="ru-RU" sz="1600" dirty="0" smtClean="0"/>
              <a:t> Память светлую о них! </a:t>
            </a:r>
          </a:p>
          <a:p>
            <a:r>
              <a:rPr lang="ru-RU" sz="1600" dirty="0" smtClean="0"/>
              <a:t>Как продолжение жизни солдат </a:t>
            </a:r>
          </a:p>
          <a:p>
            <a:r>
              <a:rPr lang="ru-RU" sz="1600" dirty="0" smtClean="0"/>
              <a:t>Под звёздами мирной державы</a:t>
            </a:r>
          </a:p>
          <a:p>
            <a:r>
              <a:rPr lang="ru-RU" sz="1600" dirty="0" smtClean="0"/>
              <a:t> Цветы на ратных могилах горят </a:t>
            </a:r>
          </a:p>
          <a:p>
            <a:r>
              <a:rPr lang="ru-RU" sz="1600" dirty="0" smtClean="0"/>
              <a:t>Венками немеркнущей славы.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италий Куликов\Desktop\64040.jpg"/>
          <p:cNvPicPr>
            <a:picLocks noChangeAspect="1" noChangeArrowheads="1"/>
          </p:cNvPicPr>
          <p:nvPr/>
        </p:nvPicPr>
        <p:blipFill>
          <a:blip r:embed="rId2" cstate="print"/>
          <a:srcRect l="14779" r="16102"/>
          <a:stretch>
            <a:fillRect/>
          </a:stretch>
        </p:blipFill>
        <p:spPr bwMode="auto">
          <a:xfrm>
            <a:off x="0" y="0"/>
            <a:ext cx="6858000" cy="923237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4664" y="179512"/>
            <a:ext cx="5904656" cy="6699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Ещё тогда нас не было на свете</a:t>
            </a:r>
          </a:p>
          <a:p>
            <a:r>
              <a:rPr lang="ru-RU" sz="2000" dirty="0" smtClean="0"/>
              <a:t> Ещё тогда нас не было на свете, </a:t>
            </a:r>
          </a:p>
          <a:p>
            <a:r>
              <a:rPr lang="ru-RU" sz="2000" dirty="0" smtClean="0"/>
              <a:t>Когда гремел салют из края в край. </a:t>
            </a:r>
          </a:p>
          <a:p>
            <a:r>
              <a:rPr lang="ru-RU" sz="2000" dirty="0" smtClean="0"/>
              <a:t>Солдаты, подарили вы планете </a:t>
            </a:r>
          </a:p>
          <a:p>
            <a:r>
              <a:rPr lang="ru-RU" sz="2000" dirty="0" smtClean="0"/>
              <a:t>Великий Май, победный Май! </a:t>
            </a:r>
          </a:p>
          <a:p>
            <a:r>
              <a:rPr lang="ru-RU" sz="2000" dirty="0" smtClean="0"/>
              <a:t>Ещё тогда нас не было на свете, </a:t>
            </a:r>
          </a:p>
          <a:p>
            <a:r>
              <a:rPr lang="ru-RU" sz="2000" dirty="0" smtClean="0"/>
              <a:t>Когда в военной буре огневой,</a:t>
            </a:r>
          </a:p>
          <a:p>
            <a:r>
              <a:rPr lang="ru-RU" sz="2000" dirty="0" smtClean="0"/>
              <a:t> Судьбу решая будущих столетий, </a:t>
            </a:r>
          </a:p>
          <a:p>
            <a:r>
              <a:rPr lang="ru-RU" sz="2000" dirty="0" smtClean="0"/>
              <a:t>Вы бой вели, священный бой! </a:t>
            </a:r>
          </a:p>
          <a:p>
            <a:r>
              <a:rPr lang="ru-RU" sz="2000" dirty="0" smtClean="0"/>
              <a:t>Ещё тогда нас не было на свете, </a:t>
            </a:r>
          </a:p>
          <a:p>
            <a:r>
              <a:rPr lang="ru-RU" sz="2000" dirty="0" smtClean="0"/>
              <a:t>Когда с Победой вы домой пришли. </a:t>
            </a:r>
          </a:p>
          <a:p>
            <a:r>
              <a:rPr lang="ru-RU" sz="2000" dirty="0" smtClean="0"/>
              <a:t>Солдаты Мая, слава вам навеки</a:t>
            </a:r>
          </a:p>
          <a:p>
            <a:r>
              <a:rPr lang="ru-RU" sz="2000" dirty="0" smtClean="0"/>
              <a:t> От всей земли, от всей земли! </a:t>
            </a:r>
          </a:p>
          <a:p>
            <a:r>
              <a:rPr lang="ru-RU" sz="2000" dirty="0" smtClean="0"/>
              <a:t>Благодарим, солдаты, вас </a:t>
            </a:r>
          </a:p>
          <a:p>
            <a:r>
              <a:rPr lang="ru-RU" sz="2000" dirty="0" smtClean="0"/>
              <a:t>За жизнь, за детство и весну, </a:t>
            </a:r>
          </a:p>
          <a:p>
            <a:r>
              <a:rPr lang="ru-RU" sz="2000" dirty="0" smtClean="0"/>
              <a:t>За тишину, </a:t>
            </a:r>
          </a:p>
          <a:p>
            <a:r>
              <a:rPr lang="ru-RU" sz="2000" dirty="0" smtClean="0"/>
              <a:t>За мирный дом,</a:t>
            </a:r>
          </a:p>
          <a:p>
            <a:r>
              <a:rPr lang="ru-RU" sz="2000" dirty="0" smtClean="0"/>
              <a:t> За мир, в котором мы живём!</a:t>
            </a:r>
          </a:p>
          <a:p>
            <a:r>
              <a:rPr lang="ru-RU" sz="2000" dirty="0" smtClean="0"/>
              <a:t>     </a:t>
            </a:r>
          </a:p>
          <a:p>
            <a:r>
              <a:rPr lang="ru-RU" sz="2000" dirty="0" smtClean="0"/>
              <a:t>                                                    </a:t>
            </a:r>
            <a:r>
              <a:rPr lang="ru-RU" sz="2000" dirty="0" smtClean="0"/>
              <a:t>                (</a:t>
            </a:r>
            <a:r>
              <a:rPr lang="ru-RU" sz="2000" dirty="0" smtClean="0"/>
              <a:t>М. </a:t>
            </a:r>
            <a:r>
              <a:rPr lang="ru-RU" sz="2000" dirty="0" err="1" smtClean="0"/>
              <a:t>Владимов</a:t>
            </a:r>
            <a:r>
              <a:rPr lang="ru-RU" sz="2000" dirty="0" smtClean="0"/>
              <a:t>)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1461842764_imageru.ru_9-may-frame-02.jpg"/>
          <p:cNvPicPr>
            <a:picLocks noChangeAspect="1" noChangeArrowheads="1"/>
          </p:cNvPicPr>
          <p:nvPr/>
        </p:nvPicPr>
        <p:blipFill>
          <a:blip r:embed="rId2" cstate="print"/>
          <a:srcRect r="1785" b="312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08720" y="2699793"/>
            <a:ext cx="52565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Поздравление дедушке к 9 мая </a:t>
            </a:r>
          </a:p>
          <a:p>
            <a:endParaRPr lang="ru-RU" dirty="0" smtClean="0"/>
          </a:p>
          <a:p>
            <a:r>
              <a:rPr lang="ru-RU" dirty="0" smtClean="0"/>
              <a:t>Поздравляю дедушку  с  праздником Победы. </a:t>
            </a:r>
          </a:p>
          <a:p>
            <a:r>
              <a:rPr lang="ru-RU" dirty="0" smtClean="0"/>
              <a:t>Это даже хорошо, что на ней он не был.</a:t>
            </a:r>
          </a:p>
          <a:p>
            <a:r>
              <a:rPr lang="ru-RU" dirty="0" smtClean="0"/>
              <a:t>Был </a:t>
            </a:r>
            <a:r>
              <a:rPr lang="ru-RU" dirty="0" smtClean="0"/>
              <a:t>тогда, как я сейчас, маленького роста. </a:t>
            </a:r>
          </a:p>
          <a:p>
            <a:r>
              <a:rPr lang="ru-RU" dirty="0" smtClean="0"/>
              <a:t>Хоть не видел он врага — ненавидел просто! </a:t>
            </a:r>
          </a:p>
          <a:p>
            <a:r>
              <a:rPr lang="ru-RU" dirty="0" smtClean="0"/>
              <a:t>Он работал, как большой, за горбушку хлеба, Приближал Победы день, хоть бойцом и не был. Стойко все лишения снёс, расплатившись детством, Чтобы в мире жил и рос внук его чудесно. </a:t>
            </a:r>
          </a:p>
          <a:p>
            <a:r>
              <a:rPr lang="ru-RU" dirty="0" smtClean="0"/>
              <a:t>Чтоб в достатке и любви наслаждался жизнью, Чтоб не видел я войны, дед мой спас Отчизну.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64040.jpg"/>
          <p:cNvPicPr>
            <a:picLocks noChangeAspect="1" noChangeArrowheads="1"/>
          </p:cNvPicPr>
          <p:nvPr/>
        </p:nvPicPr>
        <p:blipFill>
          <a:blip r:embed="rId2" cstate="print"/>
          <a:srcRect l="14779" r="16102"/>
          <a:stretch>
            <a:fillRect/>
          </a:stretch>
        </p:blipFill>
        <p:spPr bwMode="auto">
          <a:xfrm>
            <a:off x="0" y="0"/>
            <a:ext cx="6858000" cy="923237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48680" y="370851"/>
            <a:ext cx="59766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Пусть сияет солнце над Землёй!</a:t>
            </a:r>
          </a:p>
          <a:p>
            <a:pPr algn="ctr"/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dirty="0" smtClean="0"/>
              <a:t>День Победы – праздник всей страны! </a:t>
            </a:r>
          </a:p>
          <a:p>
            <a:r>
              <a:rPr lang="ru-RU" dirty="0" smtClean="0"/>
              <a:t>Празднуют </a:t>
            </a:r>
            <a:r>
              <a:rPr lang="ru-RU" dirty="0" smtClean="0"/>
              <a:t>и взрослые, и дети. </a:t>
            </a:r>
          </a:p>
          <a:p>
            <a:r>
              <a:rPr lang="ru-RU" dirty="0" smtClean="0"/>
              <a:t>Чтобы в мире не было войны,</a:t>
            </a:r>
          </a:p>
          <a:p>
            <a:r>
              <a:rPr lang="ru-RU" dirty="0" smtClean="0"/>
              <a:t> Человек Земли за всё в ответе. </a:t>
            </a:r>
          </a:p>
          <a:p>
            <a:r>
              <a:rPr lang="ru-RU" dirty="0" smtClean="0"/>
              <a:t>Пусть улыбнётся солнце на рассвете,</a:t>
            </a:r>
          </a:p>
          <a:p>
            <a:r>
              <a:rPr lang="ru-RU" dirty="0" smtClean="0"/>
              <a:t>И радостью прольётся в каждый дом. </a:t>
            </a:r>
          </a:p>
          <a:p>
            <a:r>
              <a:rPr lang="ru-RU" dirty="0" smtClean="0"/>
              <a:t>Пусть веселятся дети на планете. </a:t>
            </a:r>
          </a:p>
          <a:p>
            <a:r>
              <a:rPr lang="ru-RU" dirty="0" smtClean="0"/>
              <a:t>И будет ясным синий небосклон. </a:t>
            </a:r>
          </a:p>
          <a:p>
            <a:r>
              <a:rPr lang="ru-RU" dirty="0" smtClean="0"/>
              <a:t>Хоть сейчас мы маленький народ. </a:t>
            </a:r>
          </a:p>
          <a:p>
            <a:r>
              <a:rPr lang="ru-RU" dirty="0" smtClean="0"/>
              <a:t>Мир построить на Земле готовы. </a:t>
            </a:r>
          </a:p>
          <a:p>
            <a:r>
              <a:rPr lang="ru-RU" dirty="0" smtClean="0"/>
              <a:t>Чтоб сберечь планету от невзгод, </a:t>
            </a:r>
          </a:p>
          <a:p>
            <a:r>
              <a:rPr lang="ru-RU" dirty="0" smtClean="0"/>
              <a:t>Скинем мы с неё войны оковы. </a:t>
            </a:r>
          </a:p>
          <a:p>
            <a:r>
              <a:rPr lang="ru-RU" dirty="0" smtClean="0"/>
              <a:t>Чтоб услышать детский смех весной,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голубых</a:t>
            </a:r>
            <a:r>
              <a:rPr lang="ru-RU" dirty="0" smtClean="0"/>
              <a:t> объятиях эфира, </a:t>
            </a:r>
          </a:p>
          <a:p>
            <a:r>
              <a:rPr lang="ru-RU" dirty="0" smtClean="0"/>
              <a:t>Нужно дружно жить одной семьёй, </a:t>
            </a:r>
            <a:endParaRPr lang="ru-RU" dirty="0" smtClean="0"/>
          </a:p>
          <a:p>
            <a:r>
              <a:rPr lang="ru-RU" dirty="0" smtClean="0"/>
              <a:t>Постараться </a:t>
            </a:r>
            <a:r>
              <a:rPr lang="ru-RU" dirty="0" smtClean="0"/>
              <a:t>всем народам мира.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</a:t>
            </a:r>
            <a:r>
              <a:rPr lang="ru-RU" dirty="0" smtClean="0"/>
              <a:t>                      </a:t>
            </a:r>
            <a:r>
              <a:rPr lang="ru-RU" dirty="0" smtClean="0"/>
              <a:t>(Галина </a:t>
            </a:r>
            <a:r>
              <a:rPr lang="ru-RU" dirty="0" err="1" smtClean="0"/>
              <a:t>Рукосуева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1461842764_imageru.ru_9-may-frame-02.jpg"/>
          <p:cNvPicPr>
            <a:picLocks noChangeAspect="1" noChangeArrowheads="1"/>
          </p:cNvPicPr>
          <p:nvPr/>
        </p:nvPicPr>
        <p:blipFill>
          <a:blip r:embed="rId2" cstate="print"/>
          <a:srcRect r="1785" b="312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0728" y="2555777"/>
            <a:ext cx="511256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На </a:t>
            </a:r>
            <a:r>
              <a:rPr lang="ru-RU" sz="1400" b="1" dirty="0" smtClean="0">
                <a:solidFill>
                  <a:srgbClr val="FF0000"/>
                </a:solidFill>
              </a:rPr>
              <a:t>параде</a:t>
            </a:r>
          </a:p>
          <a:p>
            <a:r>
              <a:rPr lang="ru-RU" sz="1400" b="1" dirty="0" smtClean="0"/>
              <a:t> </a:t>
            </a:r>
            <a:r>
              <a:rPr lang="ru-RU" sz="1400" dirty="0" smtClean="0"/>
              <a:t>Ликует, празднуя Победу, </a:t>
            </a:r>
          </a:p>
          <a:p>
            <a:r>
              <a:rPr lang="ru-RU" sz="1400" dirty="0" smtClean="0"/>
              <a:t>Мой город в зареве цветном,</a:t>
            </a:r>
          </a:p>
          <a:p>
            <a:r>
              <a:rPr lang="ru-RU" sz="1400" dirty="0" smtClean="0"/>
              <a:t> И на параде вместе с дедом </a:t>
            </a:r>
          </a:p>
          <a:p>
            <a:r>
              <a:rPr lang="ru-RU" sz="1400" dirty="0" smtClean="0"/>
              <a:t>Мы, взявшись за руки, идём.</a:t>
            </a:r>
          </a:p>
          <a:p>
            <a:r>
              <a:rPr lang="ru-RU" sz="1400" dirty="0" smtClean="0"/>
              <a:t> Дед помнит, как в лихие годы, </a:t>
            </a:r>
          </a:p>
          <a:p>
            <a:r>
              <a:rPr lang="ru-RU" sz="1400" dirty="0" smtClean="0"/>
              <a:t>За Родину он рвался в бой.</a:t>
            </a:r>
          </a:p>
          <a:p>
            <a:r>
              <a:rPr lang="ru-RU" sz="1400" dirty="0" smtClean="0"/>
              <a:t> Как ради жизни и свободы</a:t>
            </a:r>
          </a:p>
          <a:p>
            <a:r>
              <a:rPr lang="ru-RU" sz="1400" dirty="0" smtClean="0"/>
              <a:t> Погиб его земляк-герой. </a:t>
            </a:r>
          </a:p>
          <a:p>
            <a:r>
              <a:rPr lang="ru-RU" sz="1400" dirty="0" smtClean="0"/>
              <a:t>Как жгли фашисты наши сёла,</a:t>
            </a:r>
          </a:p>
          <a:p>
            <a:r>
              <a:rPr lang="ru-RU" sz="1400" dirty="0" smtClean="0"/>
              <a:t> Спалить хотели города… </a:t>
            </a:r>
          </a:p>
          <a:p>
            <a:r>
              <a:rPr lang="ru-RU" sz="1400" dirty="0" smtClean="0"/>
              <a:t>А нынче дедушка весёлый – </a:t>
            </a:r>
          </a:p>
          <a:p>
            <a:r>
              <a:rPr lang="ru-RU" sz="1400" dirty="0" smtClean="0"/>
              <a:t>Минула страшная беда.</a:t>
            </a:r>
          </a:p>
          <a:p>
            <a:r>
              <a:rPr lang="ru-RU" sz="1400" dirty="0" smtClean="0"/>
              <a:t> Мелькнула яркая звезда, </a:t>
            </a:r>
          </a:p>
          <a:p>
            <a:r>
              <a:rPr lang="ru-RU" sz="1400" dirty="0" smtClean="0"/>
              <a:t>За ней другие засияли. </a:t>
            </a:r>
          </a:p>
          <a:p>
            <a:r>
              <a:rPr lang="ru-RU" sz="1400" dirty="0" smtClean="0"/>
              <a:t>Я не забуду никогда,</a:t>
            </a:r>
          </a:p>
          <a:p>
            <a:r>
              <a:rPr lang="ru-RU" sz="1400" dirty="0" smtClean="0"/>
              <a:t> Как наши деды воевали</a:t>
            </a:r>
            <a:r>
              <a:rPr lang="ru-RU" sz="1400" dirty="0" smtClean="0"/>
              <a:t>!          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Елена </a:t>
            </a:r>
            <a:r>
              <a:rPr lang="ru-RU" sz="1400" dirty="0" err="1" smtClean="0"/>
              <a:t>Ранеева</a:t>
            </a:r>
            <a:endParaRPr lang="ru-RU" sz="1400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578</Words>
  <Application>Microsoft Office PowerPoint</Application>
  <PresentationFormat>Экран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VITALIY KULIKOV</dc:creator>
  <cp:lastModifiedBy>Виталий Куликов</cp:lastModifiedBy>
  <cp:revision>6</cp:revision>
  <dcterms:created xsi:type="dcterms:W3CDTF">2019-10-24T19:29:40Z</dcterms:created>
  <dcterms:modified xsi:type="dcterms:W3CDTF">2019-10-24T20:21:18Z</dcterms:modified>
</cp:coreProperties>
</file>