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476672"/>
            <a:ext cx="5904656" cy="2868168"/>
          </a:xfrm>
        </p:spPr>
        <p:txBody>
          <a:bodyPr/>
          <a:lstStyle/>
          <a:p>
            <a:r>
              <a:rPr lang="ru-RU" dirty="0" smtClean="0"/>
              <a:t>КАРТОТЕКА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ПАЛЬЧИКОВЫх</a:t>
            </a:r>
            <a:r>
              <a:rPr lang="ru-RU" dirty="0" smtClean="0"/>
              <a:t> </a:t>
            </a:r>
            <a:r>
              <a:rPr lang="ru-RU" dirty="0" smtClean="0"/>
              <a:t>ИГР для детей 2-3 лет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«Веселые пальчики»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0916" y="5756752"/>
            <a:ext cx="5114778" cy="110124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Составила воспитатель:</a:t>
            </a: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Халатян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Нуне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Самвеловна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400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0"/>
            <a:ext cx="3429000" cy="20574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476672"/>
            <a:ext cx="3429000" cy="5688632"/>
          </a:xfrm>
        </p:spPr>
        <p:txBody>
          <a:bodyPr>
            <a:noAutofit/>
          </a:bodyPr>
          <a:lstStyle/>
          <a:p>
            <a:r>
              <a:rPr lang="ru-RU" dirty="0"/>
              <a:t>Я хочу представить картотеку пальчиковых игр для детей 2-3 года</a:t>
            </a:r>
            <a:br>
              <a:rPr lang="ru-RU" dirty="0"/>
            </a:br>
            <a:r>
              <a:rPr lang="ru-RU" dirty="0"/>
              <a:t>Игры подобраны согласно лексическим темам, задачи игр разработаны согласно ФГТ.</a:t>
            </a:r>
            <a:br>
              <a:rPr lang="ru-RU" dirty="0"/>
            </a:br>
            <a:r>
              <a:rPr lang="ru-RU" dirty="0"/>
              <a:t>Пальчиковые игры являются универсальным тренингом мелкой моторики и речи у детей 2-3 года. Подобные игры развивают внимание, воображение, память дошкольников. Стихотворная форма подачи материала помогает координировать речь и движения, вызывает у ребенка эмоциональный отклик, побуждает его озвучивать свои действия. </a:t>
            </a:r>
            <a:br>
              <a:rPr lang="ru-RU" dirty="0"/>
            </a:br>
            <a:r>
              <a:rPr lang="ru-RU" dirty="0"/>
              <a:t>Развитие мелкой моторики готовит руки ребёнка к разнообразным действиям в будущем: рисованию, письму, различным манипуляциям с предметами.</a:t>
            </a:r>
            <a:br>
              <a:rPr lang="ru-RU" dirty="0"/>
            </a:br>
            <a:r>
              <a:rPr lang="ru-RU" dirty="0"/>
              <a:t>Занятия пальчиковыми играми способствуют расширению словарного запаса, а если стихотворение не проговаривать, а напевать — то и музыкального слуха.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9" b="181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138521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221088"/>
            <a:ext cx="3429000" cy="20574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«Курочка»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800" dirty="0"/>
              <a:t>Вышла курочка гулять,</a:t>
            </a:r>
            <a:br>
              <a:rPr lang="ru-RU" sz="1800" dirty="0"/>
            </a:br>
            <a:r>
              <a:rPr lang="ru-RU" sz="1800" dirty="0"/>
              <a:t>свежей травки пощипать (</a:t>
            </a:r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хлопаем ручками по коленкам</a:t>
            </a:r>
            <a:r>
              <a:rPr lang="ru-RU" sz="1800" dirty="0"/>
              <a:t>)</a:t>
            </a:r>
            <a:br>
              <a:rPr lang="ru-RU" sz="1800" dirty="0"/>
            </a:br>
            <a:r>
              <a:rPr lang="ru-RU" sz="1800" dirty="0"/>
              <a:t>А за ней ребятки - жёлтые цыплятки (</a:t>
            </a:r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идём пальчиками)</a:t>
            </a:r>
            <a:b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Ко-ко-ко, ко-ко-ко, не ходите далеко! (грозим пальчиком)</a:t>
            </a:r>
            <a:b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Лапками гребите (загребаем ручками</a:t>
            </a:r>
            <a:r>
              <a:rPr lang="ru-RU" sz="1800" dirty="0"/>
              <a:t>),</a:t>
            </a:r>
            <a:br>
              <a:rPr lang="ru-RU" sz="1800" dirty="0"/>
            </a:br>
            <a:r>
              <a:rPr lang="ru-RU" sz="1800" dirty="0"/>
              <a:t>Зёрнышки ищите (</a:t>
            </a:r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клюём пальчиками зёрнышки</a:t>
            </a:r>
            <a:r>
              <a:rPr lang="ru-RU" sz="1800" dirty="0"/>
              <a:t>)</a:t>
            </a:r>
            <a:br>
              <a:rPr lang="ru-RU" sz="1800" dirty="0"/>
            </a:br>
            <a:r>
              <a:rPr lang="ru-RU" sz="1800" dirty="0"/>
              <a:t>Съели толстого жука, дождевого </a:t>
            </a:r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червяка(показываем ручками, какой толстый жук</a:t>
            </a:r>
            <a:r>
              <a:rPr lang="ru-RU" sz="1800" dirty="0"/>
              <a:t>)</a:t>
            </a:r>
            <a:br>
              <a:rPr lang="ru-RU" sz="1800" dirty="0"/>
            </a:br>
            <a:r>
              <a:rPr lang="ru-RU" sz="1800" dirty="0"/>
              <a:t>Выпили водицы полное </a:t>
            </a:r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корытце(показываем как черпаем воду и пьём</a:t>
            </a:r>
            <a:r>
              <a:rPr lang="ru-RU" sz="1800" dirty="0"/>
              <a:t>).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364004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916832"/>
            <a:ext cx="3429000" cy="374441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«Дорожных правил очень много</a:t>
            </a:r>
            <a:r>
              <a:rPr lang="ru-RU" sz="2200" dirty="0" smtClean="0"/>
              <a:t>»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800" dirty="0" smtClean="0"/>
              <a:t>Дорожных правил очень много. </a:t>
            </a:r>
            <a:r>
              <a:rPr lang="ru-RU" sz="1800" dirty="0" smtClean="0">
                <a:solidFill>
                  <a:schemeClr val="accent2"/>
                </a:solidFill>
              </a:rPr>
              <a:t>(«</a:t>
            </a:r>
            <a:r>
              <a:rPr lang="ru-RU" sz="1800" dirty="0">
                <a:solidFill>
                  <a:schemeClr val="accent2"/>
                </a:solidFill>
              </a:rPr>
              <a:t>грозят» пальчиками</a:t>
            </a:r>
            <a:r>
              <a:rPr lang="ru-RU" sz="1800" dirty="0"/>
              <a:t>)</a:t>
            </a:r>
            <a:br>
              <a:rPr lang="ru-RU" sz="1800" dirty="0"/>
            </a:br>
            <a:r>
              <a:rPr lang="ru-RU" sz="1800" dirty="0"/>
              <a:t>Раз - Внимание дорога! (</a:t>
            </a:r>
            <a:r>
              <a:rPr lang="ru-RU" sz="1800" dirty="0">
                <a:solidFill>
                  <a:schemeClr val="accent2"/>
                </a:solidFill>
              </a:rPr>
              <a:t>загибают поочередно пальцы)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Два - сигналы светофора,</a:t>
            </a:r>
            <a:br>
              <a:rPr lang="ru-RU" sz="1800" dirty="0"/>
            </a:br>
            <a:r>
              <a:rPr lang="ru-RU" sz="1800" dirty="0"/>
              <a:t>Три – смотри дорожный знак,</a:t>
            </a:r>
            <a:br>
              <a:rPr lang="ru-RU" sz="1800" dirty="0"/>
            </a:br>
            <a:r>
              <a:rPr lang="ru-RU" sz="1800" dirty="0"/>
              <a:t>А четыре – «переход».</a:t>
            </a:r>
            <a:br>
              <a:rPr lang="ru-RU" sz="1800" dirty="0"/>
            </a:br>
            <a:r>
              <a:rPr lang="ru-RU" sz="1800" dirty="0"/>
              <a:t>Правила все надо знать (</a:t>
            </a:r>
            <a:r>
              <a:rPr lang="ru-RU" sz="1800" dirty="0">
                <a:solidFill>
                  <a:schemeClr val="accent2"/>
                </a:solidFill>
              </a:rPr>
              <a:t>хлопки руками</a:t>
            </a:r>
            <a:r>
              <a:rPr lang="ru-RU" sz="1800" dirty="0"/>
              <a:t>)</a:t>
            </a:r>
            <a:br>
              <a:rPr lang="ru-RU" sz="1800" dirty="0"/>
            </a:br>
            <a:r>
              <a:rPr lang="ru-RU" sz="1800" dirty="0"/>
              <a:t>И всегда их выполнять. (</a:t>
            </a:r>
            <a:r>
              <a:rPr lang="ru-RU" sz="1800" dirty="0">
                <a:solidFill>
                  <a:schemeClr val="accent2"/>
                </a:solidFill>
              </a:rPr>
              <a:t>показывают «класс!» большим пальцем</a:t>
            </a:r>
            <a:r>
              <a:rPr lang="ru-RU" sz="1800" dirty="0"/>
              <a:t>)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237404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383016" cy="150304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               «</a:t>
            </a:r>
            <a:r>
              <a:rPr lang="ru-RU" sz="2000" dirty="0"/>
              <a:t>Наш малыш»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Этот пальчик – дедушка,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Этот пальчик – бабушка,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Этот пальчик – папочка,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Этот пальчик – мамочка,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Этот пальчик – наш малыш. (</a:t>
            </a:r>
            <a:r>
              <a:rPr lang="ru-RU" sz="1100" dirty="0">
                <a:solidFill>
                  <a:schemeClr val="accent2"/>
                </a:solidFill>
              </a:rPr>
              <a:t>Согнуть пальцы в кулачок, затем по очереди разгибать их, начиная с большого)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8920"/>
            <a:ext cx="5973498" cy="3360092"/>
          </a:xfrm>
        </p:spPr>
      </p:pic>
    </p:spTree>
    <p:extLst>
      <p:ext uri="{BB962C8B-B14F-4D97-AF65-F5344CB8AC3E}">
        <p14:creationId xmlns="" xmlns:p14="http://schemas.microsoft.com/office/powerpoint/2010/main" val="2578890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</TotalTime>
  <Words>31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КАРТОТЕКА ПАЛЬЧИКОВЫх ИГР для детей 2-3 лет «Веселые пальчики»</vt:lpstr>
      <vt:lpstr>Слайд 2</vt:lpstr>
      <vt:lpstr>«Курочка» Вышла курочка гулять, свежей травки пощипать (хлопаем ручками по коленкам) А за ней ребятки - жёлтые цыплятки (идём пальчиками) Ко-ко-ко, ко-ко-ко, не ходите далеко! (грозим пальчиком) Лапками гребите (загребаем ручками), Зёрнышки ищите (клюём пальчиками зёрнышки) Съели толстого жука, дождевого червяка(показываем ручками, какой толстый жук) Выпили водицы полное корытце(показываем как черпаем воду и пьём).</vt:lpstr>
      <vt:lpstr>«Дорожных правил очень много» Дорожных правил очень много. («грозят» пальчиками) Раз - Внимание дорога! (загибают поочередно пальцы) Два - сигналы светофора, Три – смотри дорожный знак, А четыре – «переход». Правила все надо знать (хлопки руками) И всегда их выполнять. (показывают «класс!» большим пальцем)</vt:lpstr>
      <vt:lpstr>                            «Наш малыш»  Этот пальчик – дедушка,  Этот пальчик – бабушка,  Этот пальчик – папочка,  Этот пальчик – мамочка,  Этот пальчик – наш малыш. (Согнуть пальцы в кулачок, затем по очереди разгибать их, начиная с большого)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 ПАЛЬЧИКОВЫЕ ИГРЫ</dc:title>
  <cp:lastModifiedBy>1</cp:lastModifiedBy>
  <cp:revision>9</cp:revision>
  <dcterms:modified xsi:type="dcterms:W3CDTF">2019-10-14T12:39:02Z</dcterms:modified>
</cp:coreProperties>
</file>