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51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01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0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1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2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5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9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5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4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1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BDEC-01B9-405D-9E4A-09746AFA8E3D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BCE48-2B35-4952-A359-FA5F480BC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443346"/>
            <a:ext cx="3787092" cy="604115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rot="687964">
            <a:off x="4793672" y="443346"/>
            <a:ext cx="5417128" cy="2521528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профессией врач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1268" y="5470071"/>
            <a:ext cx="660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воспитатель МБДОУ ДС  </a:t>
            </a:r>
            <a:r>
              <a:rPr lang="en-US" dirty="0" smtClean="0"/>
              <a:t>N</a:t>
            </a:r>
            <a:r>
              <a:rPr lang="ru-RU" dirty="0" smtClean="0"/>
              <a:t>11</a:t>
            </a:r>
          </a:p>
          <a:p>
            <a:pPr algn="r"/>
            <a:r>
              <a:rPr lang="ru-RU" dirty="0" smtClean="0"/>
              <a:t> Батавина Юлия Анатольевна </a:t>
            </a:r>
          </a:p>
          <a:p>
            <a:pPr algn="r"/>
            <a:r>
              <a:rPr lang="ru-RU" dirty="0" smtClean="0"/>
              <a:t>г.Сасово, 2019г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915" y="808615"/>
            <a:ext cx="10759713" cy="6049385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509451" y="117565"/>
            <a:ext cx="11051177" cy="691049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врач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0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531" y="119631"/>
            <a:ext cx="1073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специальностей у врача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668" y="737235"/>
            <a:ext cx="6120765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9" y="654228"/>
            <a:ext cx="7461582" cy="6203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244" y="0"/>
            <a:ext cx="1049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Врач, который лечит детей, называется педиатр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1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115645"/>
            <a:ext cx="1104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Врач, который лечит зубы, называется стоматолог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700420"/>
            <a:ext cx="5083691" cy="3310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-1" t="-1" r="31067" b="-1795"/>
          <a:stretch/>
        </p:blipFill>
        <p:spPr>
          <a:xfrm>
            <a:off x="6068459" y="1136257"/>
            <a:ext cx="4829389" cy="53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8" y="0"/>
            <a:ext cx="552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Ухо, горло, нос лечит лор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0" y="232788"/>
            <a:ext cx="5529943" cy="3110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95" y="2991394"/>
            <a:ext cx="6500997" cy="3866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50467" b="-4629"/>
          <a:stretch/>
        </p:blipFill>
        <p:spPr>
          <a:xfrm>
            <a:off x="8247501" y="3434821"/>
            <a:ext cx="3700342" cy="34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104503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Врач, который лечит глазки, называется окулист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33" y="595810"/>
            <a:ext cx="5004166" cy="3336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9484" y="992777"/>
            <a:ext cx="6962515" cy="5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4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633" y="117566"/>
            <a:ext cx="898724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26" y="0"/>
            <a:ext cx="12013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82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58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10</cp:revision>
  <dcterms:created xsi:type="dcterms:W3CDTF">2019-07-01T18:41:21Z</dcterms:created>
  <dcterms:modified xsi:type="dcterms:W3CDTF">2019-07-02T19:51:58Z</dcterms:modified>
</cp:coreProperties>
</file>