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3" r:id="rId9"/>
    <p:sldId id="262" r:id="rId10"/>
    <p:sldId id="26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5473-113F-48CA-BEA2-87790C0ABD05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1205E-7269-41E4-8AC5-006E552E8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205E-7269-41E4-8AC5-006E552E8A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864570-944F-49D0-B530-7EE76218B3B2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C41897-5D1D-48EF-838E-FD701F6BE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Возникновение одежды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Составила </a:t>
            </a:r>
            <a:r>
              <a:rPr lang="ru-RU" sz="2800" dirty="0" smtClean="0">
                <a:solidFill>
                  <a:schemeClr val="tx1"/>
                </a:solidFill>
              </a:rPr>
              <a:t>воспитатель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МБДОУДС № 11:Мохначева </a:t>
            </a:r>
            <a:r>
              <a:rPr lang="ru-RU" sz="2800" dirty="0" smtClean="0">
                <a:solidFill>
                  <a:schemeClr val="tx1"/>
                </a:solidFill>
              </a:rPr>
              <a:t>Е.В.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tipsboard.ru/images/drevnyaya-20rus-20odezhda-anons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61127" cy="51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2.infourok.ru/uploads/ex/0042/0001adf1-d7e5ef8e/640/img16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13178" cy="58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 давние времена у людей не было одежды. Рядом с людьми жили животные, которым не страшны были холод и дождь. Люди решили использовать шкуры животных в качестве одежды.</a:t>
            </a:r>
            <a:endParaRPr lang="ru-RU" sz="2000" dirty="0"/>
          </a:p>
        </p:txBody>
      </p:sp>
      <p:pic>
        <p:nvPicPr>
          <p:cNvPr id="4" name="Содержимое 3" descr="https://tr.toluna.com/dpolls_images/2017/12/30/d542fd00-9b38-47bd-b935-27f2e881714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59627" y="530225"/>
            <a:ext cx="587078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странах с теплым климатом люди для создания одежды использовали листья, цветы, траву.</a:t>
            </a:r>
            <a:endParaRPr lang="ru-RU" sz="2000" dirty="0"/>
          </a:p>
        </p:txBody>
      </p:sp>
      <p:pic>
        <p:nvPicPr>
          <p:cNvPr id="6" name="Содержимое 5" descr="https://srcrus.com/wp-content/uploads/2011/10/irina-werning-back-to-the-future-project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3238" y="1165012"/>
            <a:ext cx="8183562" cy="29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более поздние времена люди стали делать одежду из нитей растений : льна, хлопка</a:t>
            </a:r>
            <a:endParaRPr lang="ru-RU" sz="2000" dirty="0"/>
          </a:p>
        </p:txBody>
      </p:sp>
      <p:pic>
        <p:nvPicPr>
          <p:cNvPr id="8" name="Содержимое 7" descr="https://d.allegroimg.com/original/063920/03a556a144e2ac1ff04200275ebd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414198"/>
            <a:ext cx="3932238" cy="262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zimbabweelection.com/wp-content/uploads/2016/02/Cotton-Field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414727"/>
            <a:ext cx="3930650" cy="262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Лен мяли и сушили  </a:t>
            </a:r>
            <a:endParaRPr lang="ru-RU" sz="2000" dirty="0"/>
          </a:p>
        </p:txBody>
      </p:sp>
      <p:pic>
        <p:nvPicPr>
          <p:cNvPr id="5" name="Содержимое 4" descr="https://us.v-cdn.net/6025126/uploads/editor/e6/azv749idd6xp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415017"/>
            <a:ext cx="3932238" cy="261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avatars.mds.yandex.net/get-pdb/214107/67cfe339-3020-45c1-bc5c-73c8a579f357/s1200?webp=false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368869"/>
            <a:ext cx="3930650" cy="271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Одежда из льна</a:t>
            </a:r>
            <a:endParaRPr lang="ru-RU" sz="2000" dirty="0"/>
          </a:p>
        </p:txBody>
      </p:sp>
      <p:pic>
        <p:nvPicPr>
          <p:cNvPr id="7" name="Содержимое 6" descr="http://itd3.mycdn.me/image?id=877435882956&amp;t=20&amp;plc=WEB&amp;tkn=*YE-VYNd2Cp9jKrMG9PXFlzFrK-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320967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aovel.narod.ru/studio_works/m_rubah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45638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Одежда из хлопка</a:t>
            </a:r>
            <a:endParaRPr lang="ru-RU" sz="2000" dirty="0"/>
          </a:p>
        </p:txBody>
      </p:sp>
      <p:pic>
        <p:nvPicPr>
          <p:cNvPr id="8" name="Содержимое 7" descr="http://www.ljplus.ru/img4/a/r/artemka_/_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2733903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s://swordmaster.org/uploads/2011/slav-clot/verhniaya-rubashka_small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0963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s://ds04.infourok.ru/uploads/ex/0157/000dd07e-997c8db2/img26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3788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s://ds04.infourok.ru/uploads/ex/0e7e/0018da25-d539f611/img32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86</Words>
  <Application>Microsoft Office PowerPoint</Application>
  <PresentationFormat>Экран (4:3)</PresentationFormat>
  <Paragraphs>10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Возникновение одежды</vt:lpstr>
      <vt:lpstr>В давние времена у людей не было одежды. Рядом с людьми жили животные, которым не страшны были холод и дождь. Люди решили использовать шкуры животных в качестве одежды.</vt:lpstr>
      <vt:lpstr>В странах с теплым климатом люди для создания одежды использовали листья, цветы, траву.</vt:lpstr>
      <vt:lpstr>В более поздние времена люди стали делать одежду из нитей растений : льна, хлопка</vt:lpstr>
      <vt:lpstr>                            Лен мяли и сушили  </vt:lpstr>
      <vt:lpstr>                   Одежда из льна</vt:lpstr>
      <vt:lpstr>                    Одежда из хлопка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одежды</dc:title>
  <dc:creator>Банзай</dc:creator>
  <cp:lastModifiedBy>1</cp:lastModifiedBy>
  <cp:revision>15</cp:revision>
  <dcterms:created xsi:type="dcterms:W3CDTF">2019-06-28T07:12:24Z</dcterms:created>
  <dcterms:modified xsi:type="dcterms:W3CDTF">2019-06-28T10:56:00Z</dcterms:modified>
</cp:coreProperties>
</file>